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eju Hallasan" charset="1" panose="02000300000000000000"/>
      <p:regular r:id="rId10"/>
    </p:embeddedFont>
    <p:embeddedFont>
      <p:font typeface="DoHyeon" charset="1" panose="00000000000000000000"/>
      <p:regular r:id="rId11"/>
    </p:embeddedFont>
    <p:embeddedFont>
      <p:font typeface="Nanum Gothic Regular" charset="1" panose="020D0604000000000000"/>
      <p:regular r:id="rId12"/>
    </p:embeddedFont>
    <p:embeddedFont>
      <p:font typeface="Nanum Gothic Regular Bold" charset="1" panose="020D0804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0" y="0"/>
                <a:ext cx="5177439" cy="2257492"/>
              </a:xfrm>
              <a:custGeom>
                <a:avLst/>
                <a:gdLst/>
                <a:ahLst/>
                <a:cxnLst/>
                <a:rect r="r" b="b" t="t" l="l"/>
                <a:pathLst>
                  <a:path h="2257492" w="5177439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>
                <a:off x="0" y="0"/>
                <a:ext cx="14199360" cy="1077622"/>
              </a:xfrm>
              <a:custGeom>
                <a:avLst/>
                <a:gdLst/>
                <a:ahLst/>
                <a:cxnLst/>
                <a:rect r="r" b="b" t="t" l="l"/>
                <a:pathLst>
                  <a:path h="1077622" w="14199360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839865" y="333740"/>
              <a:ext cx="1290214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깃허브 사용법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61342" y="8327584"/>
            <a:ext cx="720475" cy="720475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16795" y="3299120"/>
            <a:ext cx="12329377" cy="233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4400">
                <a:solidFill>
                  <a:srgbClr val="152544"/>
                </a:solidFill>
                <a:ea typeface="DoHyeon Bold"/>
              </a:rPr>
              <a:t>깃허브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6296" y="3538873"/>
            <a:ext cx="1737540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11476"/>
                </a:solidFill>
                <a:latin typeface="Nanum Gothic Regular Bold"/>
              </a:rPr>
              <a:t>git config --global user.name "유저 이름"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git config --global user.email "유저 이메일"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93998" y="6214727"/>
            <a:ext cx="930000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1476"/>
                </a:solidFill>
                <a:ea typeface="Nanum Gothic Regular"/>
              </a:rPr>
              <a:t>정상 입력시 아무것도 안뜸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183520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저장소(repository) 만들기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83279" y="5560555"/>
            <a:ext cx="892144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1476"/>
                </a:solidFill>
                <a:latin typeface="Nanum Gothic Regular"/>
              </a:rPr>
              <a:t>github로 돌아가세요.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485" t="0" r="6485" b="0"/>
          <a:stretch>
            <a:fillRect/>
          </a:stretch>
        </p:blipFill>
        <p:spPr>
          <a:xfrm flipH="false" flipV="false" rot="0">
            <a:off x="-1530508" y="50527"/>
            <a:ext cx="21349016" cy="102364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47286" y="1028700"/>
            <a:ext cx="2112018" cy="13754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0278" r="0" b="1027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16578" y="8658744"/>
            <a:ext cx="3104930" cy="20220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58" t="0" r="2758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20441" y="3260118"/>
            <a:ext cx="3104930" cy="20220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11994" y="6484480"/>
            <a:ext cx="10264013" cy="120753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756371" y="4183520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git clone [방금 복사한 링크]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83279" y="5560555"/>
            <a:ext cx="892144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1476"/>
                </a:solidFill>
                <a:latin typeface="Nanum Gothic Regular"/>
              </a:rPr>
              <a:t>CMD로 돌아와서.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086225"/>
            <a:ext cx="10775259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11476"/>
                </a:solidFill>
                <a:latin typeface="Nanum Gothic Regular Bold"/>
              </a:rPr>
              <a:t>VSC에서 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CTRL + K + O 로 폴더 열기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폴더 안에 아무 파일 생성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169"/>
          <a:stretch>
            <a:fillRect/>
          </a:stretch>
        </p:blipFill>
        <p:spPr>
          <a:xfrm flipH="false" flipV="false" rot="0">
            <a:off x="0" y="283633"/>
            <a:ext cx="18288000" cy="97032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3056" y="2289024"/>
            <a:ext cx="1550269" cy="10096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708" r="68130" b="34013"/>
          <a:stretch>
            <a:fillRect/>
          </a:stretch>
        </p:blipFill>
        <p:spPr>
          <a:xfrm flipH="false" flipV="false" rot="0">
            <a:off x="526695" y="2037778"/>
            <a:ext cx="5828366" cy="44590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64605" y="5468840"/>
            <a:ext cx="839417" cy="83941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10314"/>
          <a:stretch>
            <a:fillRect/>
          </a:stretch>
        </p:blipFill>
        <p:spPr>
          <a:xfrm flipH="false" flipV="false" rot="0">
            <a:off x="6969837" y="2037778"/>
            <a:ext cx="4778824" cy="445907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144435" y="532425"/>
            <a:ext cx="1267364" cy="12673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592072" y="2037778"/>
            <a:ext cx="4756987" cy="493505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1526460" y="532425"/>
            <a:ext cx="1267364" cy="12673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09196" y="3220170"/>
            <a:ext cx="2522739" cy="16429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183520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github 가입하기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83279" y="5560555"/>
            <a:ext cx="892144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1476"/>
                </a:solidFill>
                <a:latin typeface="Nanum Gothic Regular"/>
              </a:rPr>
              <a:t>github 사이트에 접속 후 가입하기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05374" y="1822340"/>
            <a:ext cx="4202274" cy="502931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183787" y="1822340"/>
            <a:ext cx="6289738" cy="4782822"/>
            <a:chOff x="0" y="0"/>
            <a:chExt cx="8386317" cy="637709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386317" cy="637709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26766" y="0"/>
              <a:ext cx="1832456" cy="183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183520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깃(git) 설치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83279" y="5560555"/>
            <a:ext cx="892144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1476"/>
                </a:solidFill>
                <a:ea typeface="Nanum Gothic Regular"/>
              </a:rPr>
              <a:t>구글에 git을 검색하세요.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933" t="0" r="15339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6025" y="2103129"/>
            <a:ext cx="4516871" cy="29416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24" t="0" r="3324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69514" y="6174496"/>
            <a:ext cx="3104930" cy="20220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989" t="0" r="15989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3243659"/>
            <a:ext cx="3104930" cy="20220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9" r="0" b="89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4877408" y="3925517"/>
            <a:ext cx="321702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183520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CMD 실행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83279" y="5560555"/>
            <a:ext cx="892144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1476"/>
                </a:solidFill>
                <a:latin typeface="Nanum Gothic Regular"/>
              </a:rPr>
              <a:t>WIN 키를 누르고 cmd를 검색하고 실행.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183520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git --version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93998" y="5593474"/>
            <a:ext cx="930000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11476"/>
                </a:solidFill>
                <a:latin typeface="Nanum Gothic Regular"/>
              </a:rPr>
              <a:t>git version 2.35.1.windows.2 이와 유사하게 뜨면 정상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DAFjwxLEVZs</dc:identifier>
  <dcterms:modified xsi:type="dcterms:W3CDTF">2011-08-01T06:04:30Z</dcterms:modified>
  <cp:revision>1</cp:revision>
  <dc:title>Learning</dc:title>
</cp:coreProperties>
</file>